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6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60" d="100"/>
          <a:sy n="60" d="100"/>
        </p:scale>
        <p:origin x="172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4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5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2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0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7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63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9B3B-B18D-49F6-96A9-25341AB61E55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81B72-1B8D-4FBB-88F7-605BF7960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6" t="949" r="17"/>
          <a:stretch/>
        </p:blipFill>
        <p:spPr>
          <a:xfrm>
            <a:off x="0" y="0"/>
            <a:ext cx="12192000" cy="6828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7325" r="6301" b="8009"/>
          <a:stretch/>
        </p:blipFill>
        <p:spPr>
          <a:xfrm>
            <a:off x="9625263" y="182364"/>
            <a:ext cx="2358190" cy="2296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404" t="1072"/>
          <a:stretch/>
        </p:blipFill>
        <p:spPr>
          <a:xfrm>
            <a:off x="0" y="0"/>
            <a:ext cx="12192000" cy="68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6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6" t="1384" r="1229" b="312"/>
          <a:stretch/>
        </p:blipFill>
        <p:spPr>
          <a:xfrm>
            <a:off x="1" y="0"/>
            <a:ext cx="12192000" cy="6886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42" t="1852"/>
          <a:stretch/>
        </p:blipFill>
        <p:spPr>
          <a:xfrm>
            <a:off x="1" y="0"/>
            <a:ext cx="12191999" cy="68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0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91" t="1540"/>
          <a:stretch/>
        </p:blipFill>
        <p:spPr>
          <a:xfrm>
            <a:off x="0" y="0"/>
            <a:ext cx="12192000" cy="68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53" t="1072"/>
          <a:stretch/>
        </p:blipFill>
        <p:spPr>
          <a:xfrm>
            <a:off x="1" y="1688"/>
            <a:ext cx="12192000" cy="6856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47" t="1774"/>
          <a:stretch/>
        </p:blipFill>
        <p:spPr>
          <a:xfrm>
            <a:off x="1" y="1688"/>
            <a:ext cx="12230117" cy="68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8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7" t="185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79" t="1852"/>
          <a:stretch/>
        </p:blipFill>
        <p:spPr>
          <a:xfrm>
            <a:off x="0" y="0"/>
            <a:ext cx="12192000" cy="68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8" t="2007"/>
          <a:stretch/>
        </p:blipFill>
        <p:spPr>
          <a:xfrm>
            <a:off x="0" y="0"/>
            <a:ext cx="12192000" cy="68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8" t="1852"/>
          <a:stretch/>
        </p:blipFill>
        <p:spPr>
          <a:xfrm>
            <a:off x="0" y="0"/>
            <a:ext cx="1226948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04" t="1540"/>
          <a:stretch/>
        </p:blipFill>
        <p:spPr>
          <a:xfrm>
            <a:off x="0" y="0"/>
            <a:ext cx="12269487" cy="68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5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53" t="2319"/>
          <a:stretch/>
        </p:blipFill>
        <p:spPr>
          <a:xfrm>
            <a:off x="1" y="0"/>
            <a:ext cx="12350148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9" t="1228"/>
          <a:stretch/>
        </p:blipFill>
        <p:spPr>
          <a:xfrm>
            <a:off x="0" y="0"/>
            <a:ext cx="1214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0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9" t="2475"/>
          <a:stretch/>
        </p:blipFill>
        <p:spPr>
          <a:xfrm>
            <a:off x="0" y="0"/>
            <a:ext cx="12192000" cy="67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04" t="1852"/>
          <a:stretch/>
        </p:blipFill>
        <p:spPr>
          <a:xfrm>
            <a:off x="0" y="0"/>
            <a:ext cx="1224769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1" t="1228"/>
          <a:stretch/>
        </p:blipFill>
        <p:spPr>
          <a:xfrm>
            <a:off x="0" y="0"/>
            <a:ext cx="12247693" cy="68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0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822" t="5143" r="3513" b="11639"/>
          <a:stretch/>
        </p:blipFill>
        <p:spPr>
          <a:xfrm>
            <a:off x="0" y="-312822"/>
            <a:ext cx="12192000" cy="71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4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9" t="2414"/>
          <a:stretch/>
        </p:blipFill>
        <p:spPr>
          <a:xfrm>
            <a:off x="-55094" y="1"/>
            <a:ext cx="1235019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96" t="2086"/>
          <a:stretch/>
        </p:blipFill>
        <p:spPr>
          <a:xfrm>
            <a:off x="-55094" y="1"/>
            <a:ext cx="12350194" cy="68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2192000" cy="6858000"/>
            <a:chOff x="0" y="0"/>
            <a:chExt cx="17742568" cy="9839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982" t="4347"/>
            <a:stretch/>
          </p:blipFill>
          <p:spPr>
            <a:xfrm>
              <a:off x="0" y="0"/>
              <a:ext cx="17742568" cy="983982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8" t="8236" r="7212" b="8919"/>
            <a:stretch/>
          </p:blipFill>
          <p:spPr>
            <a:xfrm>
              <a:off x="818147" y="5646822"/>
              <a:ext cx="2999874" cy="2919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58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79" t="1228"/>
          <a:stretch/>
        </p:blipFill>
        <p:spPr>
          <a:xfrm>
            <a:off x="0" y="0"/>
            <a:ext cx="12192000" cy="68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8" t="916"/>
          <a:stretch/>
        </p:blipFill>
        <p:spPr>
          <a:xfrm>
            <a:off x="0" y="0"/>
            <a:ext cx="12192000" cy="6879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72" t="1462"/>
          <a:stretch/>
        </p:blipFill>
        <p:spPr>
          <a:xfrm>
            <a:off x="0" y="0"/>
            <a:ext cx="13114421" cy="73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77" t="1384"/>
          <a:stretch/>
        </p:blipFill>
        <p:spPr>
          <a:xfrm>
            <a:off x="15664" y="0"/>
            <a:ext cx="12176336" cy="6814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21" t="1774"/>
          <a:stretch/>
        </p:blipFill>
        <p:spPr>
          <a:xfrm>
            <a:off x="0" y="0"/>
            <a:ext cx="12219254" cy="68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16" t="1540"/>
          <a:stretch/>
        </p:blipFill>
        <p:spPr>
          <a:xfrm>
            <a:off x="0" y="-81036"/>
            <a:ext cx="12364150" cy="69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6" t="1852"/>
          <a:stretch/>
        </p:blipFill>
        <p:spPr>
          <a:xfrm>
            <a:off x="-28755" y="0"/>
            <a:ext cx="12215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3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79" t="2631"/>
          <a:stretch/>
        </p:blipFill>
        <p:spPr>
          <a:xfrm>
            <a:off x="0" y="1"/>
            <a:ext cx="1232380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2" t="1866" b="-1"/>
          <a:stretch/>
        </p:blipFill>
        <p:spPr>
          <a:xfrm>
            <a:off x="0" y="1"/>
            <a:ext cx="12187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" y="0"/>
            <a:ext cx="12192000" cy="6857999"/>
            <a:chOff x="1" y="0"/>
            <a:chExt cx="12192000" cy="68579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228" t="1696"/>
            <a:stretch/>
          </p:blipFill>
          <p:spPr>
            <a:xfrm>
              <a:off x="1" y="0"/>
              <a:ext cx="12192000" cy="68579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4" t="6091" r="4973" b="6262"/>
            <a:stretch/>
          </p:blipFill>
          <p:spPr>
            <a:xfrm>
              <a:off x="272716" y="684176"/>
              <a:ext cx="1828800" cy="180055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0" y="22968"/>
            <a:ext cx="12192000" cy="6835032"/>
            <a:chOff x="1" y="28711"/>
            <a:chExt cx="12192000" cy="68350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053" t="1384"/>
            <a:stretch/>
          </p:blipFill>
          <p:spPr>
            <a:xfrm>
              <a:off x="1" y="28711"/>
              <a:ext cx="12192000" cy="68350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4" t="6091" r="4973" b="6262"/>
            <a:stretch/>
          </p:blipFill>
          <p:spPr>
            <a:xfrm>
              <a:off x="10090485" y="5302256"/>
              <a:ext cx="1580146" cy="1555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52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FIT Computer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Ferreira Pacheco</dc:creator>
  <cp:lastModifiedBy>Diogo Ferreira Pacheco</cp:lastModifiedBy>
  <cp:revision>12</cp:revision>
  <dcterms:created xsi:type="dcterms:W3CDTF">2016-10-20T01:17:59Z</dcterms:created>
  <dcterms:modified xsi:type="dcterms:W3CDTF">2016-10-20T03:04:47Z</dcterms:modified>
</cp:coreProperties>
</file>